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63" r:id="rId2"/>
    <p:sldId id="257" r:id="rId3"/>
    <p:sldId id="258" r:id="rId4"/>
    <p:sldId id="264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2286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EC9EE-CA1C-471C-BE05-EC5EBB50747C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6F422-0AC0-416E-B6E3-C67215AB5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219200"/>
            <a:ext cx="7772400" cy="1470025"/>
          </a:xfrm>
          <a:effectLst>
            <a:outerShdw blurRad="50800" dist="50800" dir="2700000" algn="tl" rotWithShape="0">
              <a:schemeClr val="tx1">
                <a:lumMod val="95000"/>
                <a:lumOff val="5000"/>
              </a:schemeClr>
            </a:outerShdw>
          </a:effectLst>
        </p:spPr>
        <p:txBody>
          <a:bodyPr/>
          <a:lstStyle>
            <a:lvl1pPr algn="l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743200"/>
            <a:ext cx="6400800" cy="3581400"/>
          </a:xfrm>
        </p:spPr>
        <p:txBody>
          <a:bodyPr anchor="b" anchorCtr="0"/>
          <a:lstStyle>
            <a:lvl1pPr marL="0" indent="0" algn="l"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81000" y="1524000"/>
            <a:ext cx="8382000" cy="4724400"/>
          </a:xfrm>
          <a:prstGeom prst="roundRect">
            <a:avLst>
              <a:gd name="adj" fmla="val 2857"/>
            </a:avLst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152400" dist="50800" dir="2700000" algn="tl" rotWithShape="0">
              <a:schemeClr val="tx1">
                <a:lumMod val="95000"/>
                <a:lumOff val="5000"/>
              </a:schemeClr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ounded Rectangle 7"/>
          <p:cNvSpPr/>
          <p:nvPr userDrawn="1"/>
        </p:nvSpPr>
        <p:spPr>
          <a:xfrm>
            <a:off x="381000" y="1524000"/>
            <a:ext cx="8382000" cy="4724400"/>
          </a:xfrm>
          <a:prstGeom prst="roundRect">
            <a:avLst>
              <a:gd name="adj" fmla="val 2857"/>
            </a:avLst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3352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333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61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DD484-46EF-44F8-A086-59506F3EBA7A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>
              <a:lumMod val="95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Understanding SSIS Data Flows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419600"/>
            <a:ext cx="6400800" cy="2286000"/>
          </a:xfrm>
        </p:spPr>
        <p:txBody>
          <a:bodyPr>
            <a:normAutofit/>
          </a:bodyPr>
          <a:lstStyle/>
          <a:p>
            <a:pPr lvl="0" algn="l">
              <a:defRPr/>
            </a:pPr>
            <a:r>
              <a:rPr lang="en-US" sz="2400" dirty="0" smtClean="0"/>
              <a:t>Bret Stateham</a:t>
            </a:r>
          </a:p>
          <a:p>
            <a:pPr lvl="0" algn="l">
              <a:defRPr/>
            </a:pPr>
            <a:r>
              <a:rPr lang="en-US" sz="2400" dirty="0" smtClean="0"/>
              <a:t>Training Manager</a:t>
            </a:r>
          </a:p>
          <a:p>
            <a:pPr lvl="0" algn="l">
              <a:defRPr/>
            </a:pPr>
            <a:r>
              <a:rPr lang="en-US" sz="2400" dirty="0" smtClean="0"/>
              <a:t>Vortex Learning Solutions</a:t>
            </a:r>
          </a:p>
          <a:p>
            <a:pPr lvl="0" algn="l">
              <a:defRPr/>
            </a:pPr>
            <a:r>
              <a:rPr lang="en-US" sz="2400" dirty="0" smtClean="0"/>
              <a:t>bstateham@vortexls.com</a:t>
            </a:r>
          </a:p>
          <a:p>
            <a:pPr lvl="0" algn="l">
              <a:defRPr/>
            </a:pPr>
            <a:r>
              <a:rPr lang="en-US" sz="2400" dirty="0" smtClean="0"/>
              <a:t>blogs.netconnex.com</a:t>
            </a:r>
          </a:p>
          <a:p>
            <a:pPr algn="l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ETL Overview</a:t>
            </a:r>
          </a:p>
          <a:p>
            <a:r>
              <a:rPr lang="en-US" dirty="0" smtClean="0"/>
              <a:t>Data Flow vs. Other Data Tasks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dirty="0" smtClean="0"/>
              <a:t>Data Sources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Data Destinations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Data Paths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Transformations</a:t>
            </a:r>
          </a:p>
          <a:p>
            <a:r>
              <a:rPr lang="en-US" dirty="0" smtClean="0"/>
              <a:t>Data Viewers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Error Output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&amp;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hold “Can I ….” &amp; “How would I…” questions until the end</a:t>
            </a:r>
          </a:p>
          <a:p>
            <a:r>
              <a:rPr lang="en-US" dirty="0" smtClean="0"/>
              <a:t>Send me an email with follow up questions: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1"/>
                </a:solidFill>
              </a:rPr>
              <a:t>bstateham@vortexls.com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219200"/>
            <a:ext cx="88392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/>
              <a:t>Do It!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ETL Overview</a:t>
            </a:r>
          </a:p>
          <a:p>
            <a:r>
              <a:rPr lang="en-US" dirty="0" smtClean="0"/>
              <a:t>Data Flow vs. Other Data Tasks</a:t>
            </a:r>
          </a:p>
          <a:p>
            <a:r>
              <a:rPr lang="en-US" dirty="0" smtClean="0"/>
              <a:t>Data Sources</a:t>
            </a:r>
          </a:p>
          <a:p>
            <a:r>
              <a:rPr lang="en-US" dirty="0" smtClean="0"/>
              <a:t>Data Destinations</a:t>
            </a:r>
          </a:p>
          <a:p>
            <a:r>
              <a:rPr lang="en-US" dirty="0" smtClean="0"/>
              <a:t>Data Paths</a:t>
            </a:r>
          </a:p>
          <a:p>
            <a:r>
              <a:rPr lang="en-US" dirty="0" smtClean="0"/>
              <a:t>Transformations</a:t>
            </a:r>
          </a:p>
          <a:p>
            <a:r>
              <a:rPr lang="en-US" dirty="0" smtClean="0"/>
              <a:t>Data Viewers</a:t>
            </a:r>
          </a:p>
          <a:p>
            <a:r>
              <a:rPr lang="en-US" dirty="0" smtClean="0"/>
              <a:t>Error Output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Send Emails to: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bstateham@vortexls.com</a:t>
            </a:r>
            <a:br>
              <a:rPr lang="en-US" sz="2400" dirty="0" smtClean="0"/>
            </a:br>
            <a:r>
              <a:rPr lang="en-US" sz="2400" dirty="0" smtClean="0"/>
              <a:t>blogs.netconnex.com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Today’s Sessions:</a:t>
            </a:r>
          </a:p>
          <a:p>
            <a:pPr lvl="1"/>
            <a:r>
              <a:rPr lang="en-US" sz="2400" dirty="0" smtClean="0"/>
              <a:t>What’s New is SSIS with SQL Server 2008 (next)</a:t>
            </a:r>
          </a:p>
          <a:p>
            <a:r>
              <a:rPr lang="en-US" sz="2400" dirty="0" smtClean="0"/>
              <a:t>Tomorrow’s Sessions:</a:t>
            </a:r>
          </a:p>
          <a:p>
            <a:pPr lvl="1"/>
            <a:r>
              <a:rPr lang="en-US" sz="2400" dirty="0" smtClean="0"/>
              <a:t>Extending SQL Server Integration Services (SSIS) – 9:00am</a:t>
            </a:r>
          </a:p>
          <a:p>
            <a:pPr lvl="1"/>
            <a:r>
              <a:rPr lang="en-US" sz="2400" dirty="0" smtClean="0"/>
              <a:t>Understanding SQL 2008 Change Data Capture – 10:15am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Cal Code Camp 02">
  <a:themeElements>
    <a:clrScheme name="So Cal Code Camp Color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565FF"/>
      </a:hlink>
      <a:folHlink>
        <a:srgbClr val="8064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SoCal Code Camp 02</Template>
  <TotalTime>440</TotalTime>
  <Words>92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SoCal Code Camp 02</vt:lpstr>
      <vt:lpstr>Understanding SSIS Data Flows</vt:lpstr>
      <vt:lpstr>Agenda</vt:lpstr>
      <vt:lpstr>Comments &amp; Questions</vt:lpstr>
      <vt:lpstr>Do It!</vt:lpstr>
      <vt:lpstr>Summary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SSIS Data Flows</dc:title>
  <dc:subject>SQL Server Integration Services</dc:subject>
  <dc:creator>Bret Stateham</dc:creator>
  <cp:keywords>SQL Server Integration Services Data Flows</cp:keywords>
  <dc:description>Most of the information in this session is conveyed via Demos.  There isn't really much here other than session structure slides.</dc:description>
  <cp:lastModifiedBy>Bret Stateham</cp:lastModifiedBy>
  <cp:revision>30</cp:revision>
  <dcterms:created xsi:type="dcterms:W3CDTF">2008-06-27T21:19:16Z</dcterms:created>
  <dcterms:modified xsi:type="dcterms:W3CDTF">2008-10-24T17:57:43Z</dcterms:modified>
  <cp:category>SQL Server Integration Services</cp:category>
</cp:coreProperties>
</file>